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60" r:id="rId3"/>
    <p:sldId id="298" r:id="rId4"/>
    <p:sldId id="265" r:id="rId5"/>
    <p:sldId id="264" r:id="rId6"/>
    <p:sldId id="299" r:id="rId7"/>
    <p:sldId id="304" r:id="rId8"/>
    <p:sldId id="322" r:id="rId9"/>
    <p:sldId id="325" r:id="rId10"/>
    <p:sldId id="323" r:id="rId11"/>
    <p:sldId id="324" r:id="rId12"/>
    <p:sldId id="326" r:id="rId13"/>
    <p:sldId id="333" r:id="rId14"/>
    <p:sldId id="327" r:id="rId15"/>
    <p:sldId id="271" r:id="rId16"/>
    <p:sldId id="300" r:id="rId17"/>
    <p:sldId id="303" r:id="rId18"/>
    <p:sldId id="305" r:id="rId19"/>
    <p:sldId id="307" r:id="rId20"/>
    <p:sldId id="328" r:id="rId21"/>
    <p:sldId id="329" r:id="rId22"/>
    <p:sldId id="330" r:id="rId23"/>
    <p:sldId id="308" r:id="rId24"/>
    <p:sldId id="302" r:id="rId25"/>
    <p:sldId id="309" r:id="rId26"/>
    <p:sldId id="310" r:id="rId27"/>
    <p:sldId id="311" r:id="rId28"/>
    <p:sldId id="312" r:id="rId29"/>
    <p:sldId id="313" r:id="rId30"/>
    <p:sldId id="331" r:id="rId31"/>
    <p:sldId id="332" r:id="rId32"/>
    <p:sldId id="266" r:id="rId33"/>
    <p:sldId id="334" r:id="rId34"/>
    <p:sldId id="263" r:id="rId35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22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BA452-CE0D-45D1-B780-F77C9E3BBE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9EFBA-00BA-4FEA-BEC0-D70D36A955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3F797746-5315-42E5-8715-B385B7B51A4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稿定设计</a:t>
            </a:r>
            <a:r>
              <a:rPr lang="en-US" altLang="zh-CN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——</a:t>
            </a:r>
            <a:r>
              <a:rPr lang="zh-CN" altLang="en-US" dirty="0"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rPr>
              <a:t>让设计更简单！</a:t>
            </a:r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8.e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8.xml"/><Relationship Id="rId2" Type="http://schemas.openxmlformats.org/officeDocument/2006/relationships/image" Target="../media/image36.png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tags" Target="../tags/tag12.xml"/><Relationship Id="rId2" Type="http://schemas.openxmlformats.org/officeDocument/2006/relationships/image" Target="../media/image50.png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.xml"/><Relationship Id="rId4" Type="http://schemas.openxmlformats.org/officeDocument/2006/relationships/image" Target="../media/image57.png"/><Relationship Id="rId3" Type="http://schemas.openxmlformats.org/officeDocument/2006/relationships/tags" Target="../tags/tag14.xml"/><Relationship Id="rId2" Type="http://schemas.openxmlformats.org/officeDocument/2006/relationships/image" Target="../media/image56.png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爱设计-6"/>
          <p:cNvCxnSpPr/>
          <p:nvPr/>
        </p:nvCxnSpPr>
        <p:spPr>
          <a:xfrm flipH="1">
            <a:off x="431555" y="3982033"/>
            <a:ext cx="88866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爱设计-7"/>
          <p:cNvSpPr/>
          <p:nvPr/>
        </p:nvSpPr>
        <p:spPr>
          <a:xfrm>
            <a:off x="491426" y="1794407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8"/>
          <p:cNvSpPr/>
          <p:nvPr/>
        </p:nvSpPr>
        <p:spPr>
          <a:xfrm rot="5400000" flipV="1">
            <a:off x="1152003" y="2076618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9"/>
          <p:cNvSpPr/>
          <p:nvPr/>
        </p:nvSpPr>
        <p:spPr>
          <a:xfrm rot="15300000">
            <a:off x="1322650" y="2652054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03600" y="2014220"/>
            <a:ext cx="661797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1.7 </a:t>
            </a:r>
            <a:r>
              <a:rPr lang="zh-CN" altLang="en-US" sz="72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数字钟设计</a:t>
            </a:r>
            <a:endParaRPr lang="zh-CN" altLang="en-US" sz="72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868805" y="4371975"/>
          <a:ext cx="959739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15"/>
                <a:gridCol w="2042795"/>
                <a:gridCol w="1858645"/>
                <a:gridCol w="1769745"/>
                <a:gridCol w="1794510"/>
                <a:gridCol w="119888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时钟数据通路模块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数码管接口模块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LED</a:t>
                      </a:r>
                      <a:r>
                        <a:rPr lang="zh-CN" altLang="en-US" dirty="0"/>
                        <a:t>闪烁模块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按键消抖模块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PPT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陈鸿冰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陈胜堃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戴宇韬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65645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时钟控制通路输出分析</a:t>
            </a:r>
            <a:endParaRPr lang="en-US" altLang="zh-CN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0540" y="780415"/>
            <a:ext cx="8909050" cy="5720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7006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时钟控制通路模块代码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架构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0386" y="63561"/>
            <a:ext cx="3319801" cy="39077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022" y="73431"/>
            <a:ext cx="4189444" cy="14666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22" y="1536668"/>
            <a:ext cx="5438095" cy="24380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386" y="3971333"/>
            <a:ext cx="6542857" cy="26476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67" y="73431"/>
            <a:ext cx="3096366" cy="6794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7006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时钟控制通路模块代码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架构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77" y="0"/>
            <a:ext cx="334881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89" y="0"/>
            <a:ext cx="349955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70065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时钟控制通路模块代码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输出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80" y="169407"/>
            <a:ext cx="3599257" cy="6375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37" y="40652"/>
            <a:ext cx="7881046" cy="33883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37" y="3429000"/>
            <a:ext cx="4913660" cy="32852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597" y="1840045"/>
            <a:ext cx="3190476" cy="470476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813" y="616411"/>
            <a:ext cx="4908594" cy="111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爱设计-2"/>
          <p:cNvSpPr/>
          <p:nvPr/>
        </p:nvSpPr>
        <p:spPr>
          <a:xfrm>
            <a:off x="201685" y="18270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4" name="爱设计-3"/>
          <p:cNvCxnSpPr/>
          <p:nvPr/>
        </p:nvCxnSpPr>
        <p:spPr>
          <a:xfrm>
            <a:off x="332394" y="42082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" name="爱设计-4"/>
          <p:cNvSpPr/>
          <p:nvPr/>
        </p:nvSpPr>
        <p:spPr>
          <a:xfrm rot="18900000">
            <a:off x="378195" y="34576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817880" y="182880"/>
            <a:ext cx="2979420" cy="476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graphicFrame>
        <p:nvGraphicFramePr>
          <p:cNvPr id="12" name="对象 11"/>
          <p:cNvGraphicFramePr/>
          <p:nvPr/>
        </p:nvGraphicFramePr>
        <p:xfrm>
          <a:off x="0" y="843280"/>
          <a:ext cx="12192000" cy="601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4846935" imgH="6981190" progId="Visio.Drawing.15">
                  <p:embed/>
                </p:oleObj>
              </mc:Choice>
              <mc:Fallback>
                <p:oleObj name="" r:id="rId1" imgW="14846935" imgH="6981190" progId="Visio.Drawing.15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843280"/>
                        <a:ext cx="12192000" cy="6014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爱设计-2"/>
          <p:cNvSpPr/>
          <p:nvPr/>
        </p:nvSpPr>
        <p:spPr>
          <a:xfrm>
            <a:off x="201685" y="18270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4" name="爱设计-3"/>
          <p:cNvCxnSpPr/>
          <p:nvPr/>
        </p:nvCxnSpPr>
        <p:spPr>
          <a:xfrm>
            <a:off x="332394" y="42082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5" name="爱设计-4"/>
          <p:cNvSpPr/>
          <p:nvPr/>
        </p:nvSpPr>
        <p:spPr>
          <a:xfrm rot="18900000">
            <a:off x="378195" y="34576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817880" y="182880"/>
            <a:ext cx="2979420" cy="476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715645" y="939165"/>
          <a:ext cx="5606415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276725" imgH="2447925" progId="Visio.Drawing.15">
                  <p:embed/>
                </p:oleObj>
              </mc:Choice>
              <mc:Fallback>
                <p:oleObj name="" r:id="rId1" imgW="4276725" imgH="244792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5645" y="939165"/>
                        <a:ext cx="5606415" cy="322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2619375" y="1160780"/>
          <a:ext cx="8562975" cy="491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6184265" imgH="3686810" progId="Visio.Drawing.15">
                  <p:embed/>
                </p:oleObj>
              </mc:Choice>
              <mc:Fallback>
                <p:oleObj name="" r:id="rId3" imgW="6184265" imgH="3686810" progId="Visio.Drawing.15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375" y="1160780"/>
                        <a:ext cx="8562975" cy="4916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数码管接口模块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657860"/>
            <a:ext cx="6315075" cy="565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75" y="3125470"/>
            <a:ext cx="5093970" cy="2277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618172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数码管接口模块数据通路代码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07" y="812165"/>
            <a:ext cx="3114286" cy="400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84" y="812165"/>
            <a:ext cx="3038095" cy="180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784" y="2612165"/>
            <a:ext cx="3867561" cy="27012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345" y="812165"/>
            <a:ext cx="4923809" cy="38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输出分析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架构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275" y="956310"/>
            <a:ext cx="6278880" cy="457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74155" y="2033905"/>
            <a:ext cx="5161280" cy="2421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275" y="1048385"/>
            <a:ext cx="11656060" cy="4641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2915346" y="1337981"/>
            <a:ext cx="2124574" cy="4640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" name="爱设计-2"/>
          <p:cNvSpPr/>
          <p:nvPr/>
        </p:nvSpPr>
        <p:spPr>
          <a:xfrm>
            <a:off x="5130097" y="1337981"/>
            <a:ext cx="2124574" cy="4640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爱设计-3"/>
          <p:cNvSpPr/>
          <p:nvPr/>
        </p:nvSpPr>
        <p:spPr>
          <a:xfrm>
            <a:off x="7344848" y="1337981"/>
            <a:ext cx="2124574" cy="4640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7" name="爱设计-4"/>
          <p:cNvSpPr/>
          <p:nvPr/>
        </p:nvSpPr>
        <p:spPr>
          <a:xfrm>
            <a:off x="660400" y="1337981"/>
            <a:ext cx="2062566" cy="4640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7" name="爱设计-6"/>
          <p:cNvSpPr txBox="1"/>
          <p:nvPr/>
        </p:nvSpPr>
        <p:spPr>
          <a:xfrm>
            <a:off x="3183178" y="1957884"/>
            <a:ext cx="1086439" cy="67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36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01</a:t>
            </a:r>
            <a:endParaRPr lang="zh-CN" altLang="en-US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爱设计-7"/>
          <p:cNvSpPr txBox="1"/>
          <p:nvPr/>
        </p:nvSpPr>
        <p:spPr>
          <a:xfrm>
            <a:off x="3186988" y="2687490"/>
            <a:ext cx="1448582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题目要求</a:t>
            </a:r>
            <a:endParaRPr lang="zh-CN" altLang="en-US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爱设计-9"/>
          <p:cNvSpPr txBox="1"/>
          <p:nvPr/>
        </p:nvSpPr>
        <p:spPr>
          <a:xfrm>
            <a:off x="5297979" y="1957885"/>
            <a:ext cx="1259024" cy="67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36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02</a:t>
            </a:r>
            <a:endParaRPr lang="zh-CN" altLang="en-US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爱设计-10"/>
          <p:cNvSpPr txBox="1"/>
          <p:nvPr/>
        </p:nvSpPr>
        <p:spPr>
          <a:xfrm>
            <a:off x="5297979" y="2687490"/>
            <a:ext cx="1448582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设计思路</a:t>
            </a:r>
            <a:endParaRPr lang="zh-CN" altLang="en-US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爱设计-12"/>
          <p:cNvSpPr txBox="1"/>
          <p:nvPr/>
        </p:nvSpPr>
        <p:spPr>
          <a:xfrm>
            <a:off x="7409354" y="1957885"/>
            <a:ext cx="1228746" cy="67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36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03</a:t>
            </a:r>
            <a:endParaRPr lang="zh-CN" altLang="en-US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爱设计-13"/>
          <p:cNvSpPr txBox="1"/>
          <p:nvPr/>
        </p:nvSpPr>
        <p:spPr>
          <a:xfrm>
            <a:off x="7409354" y="2687490"/>
            <a:ext cx="1448582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仿真结果</a:t>
            </a:r>
            <a:endParaRPr lang="zh-CN" altLang="en-US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爱设计-14"/>
          <p:cNvSpPr txBox="1"/>
          <p:nvPr/>
        </p:nvSpPr>
        <p:spPr>
          <a:xfrm>
            <a:off x="9688058" y="4564981"/>
            <a:ext cx="1657350" cy="4508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</a:rPr>
              <a:t>The budget of cooperation</a:t>
            </a:r>
            <a:endParaRPr lang="zh-CN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6" name="爱设计-15"/>
          <p:cNvSpPr/>
          <p:nvPr/>
        </p:nvSpPr>
        <p:spPr>
          <a:xfrm>
            <a:off x="877613" y="1873393"/>
            <a:ext cx="14553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爱设计-16"/>
          <p:cNvSpPr/>
          <p:nvPr/>
        </p:nvSpPr>
        <p:spPr>
          <a:xfrm>
            <a:off x="954992" y="2718074"/>
            <a:ext cx="175055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9" name="爱设计-17"/>
          <p:cNvSpPr/>
          <p:nvPr/>
        </p:nvSpPr>
        <p:spPr>
          <a:xfrm>
            <a:off x="9559598" y="1337981"/>
            <a:ext cx="2124574" cy="4640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0" name="爱设计-18"/>
          <p:cNvSpPr txBox="1"/>
          <p:nvPr/>
        </p:nvSpPr>
        <p:spPr>
          <a:xfrm>
            <a:off x="9688058" y="1957885"/>
            <a:ext cx="1198468" cy="674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36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04</a:t>
            </a:r>
            <a:endParaRPr lang="zh-CN" altLang="en-US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爱设计-19"/>
          <p:cNvSpPr txBox="1"/>
          <p:nvPr/>
        </p:nvSpPr>
        <p:spPr>
          <a:xfrm>
            <a:off x="9688058" y="2687490"/>
            <a:ext cx="1448582" cy="368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下板验证</a:t>
            </a:r>
            <a:endParaRPr lang="zh-CN" altLang="en-US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2" name="爱设计-20"/>
          <p:cNvCxnSpPr/>
          <p:nvPr/>
        </p:nvCxnSpPr>
        <p:spPr>
          <a:xfrm>
            <a:off x="3183178" y="4469652"/>
            <a:ext cx="453634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爱设计-21"/>
          <p:cNvCxnSpPr/>
          <p:nvPr/>
        </p:nvCxnSpPr>
        <p:spPr>
          <a:xfrm>
            <a:off x="5297979" y="4469652"/>
            <a:ext cx="453634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爱设计-22"/>
          <p:cNvCxnSpPr/>
          <p:nvPr/>
        </p:nvCxnSpPr>
        <p:spPr>
          <a:xfrm>
            <a:off x="7409354" y="4469652"/>
            <a:ext cx="453634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爱设计-23"/>
          <p:cNvCxnSpPr/>
          <p:nvPr/>
        </p:nvCxnSpPr>
        <p:spPr>
          <a:xfrm>
            <a:off x="9688058" y="4469652"/>
            <a:ext cx="453634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爱设计-26"/>
          <p:cNvCxnSpPr/>
          <p:nvPr/>
        </p:nvCxnSpPr>
        <p:spPr>
          <a:xfrm>
            <a:off x="1019098" y="4469652"/>
            <a:ext cx="45363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代码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架构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00" y="763838"/>
            <a:ext cx="3114286" cy="361904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0" y="4478288"/>
            <a:ext cx="3114286" cy="18485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86" y="761721"/>
            <a:ext cx="4361905" cy="14761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219" y="2245464"/>
            <a:ext cx="5533333" cy="116190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843" y="21632"/>
            <a:ext cx="3043719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411" y="0"/>
            <a:ext cx="53700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3172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数码管接口控制模块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代码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输出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2866" y="149408"/>
            <a:ext cx="6266667" cy="6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LED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闪烁模块代码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0" y="719455"/>
            <a:ext cx="3391977" cy="5020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92" y="719454"/>
            <a:ext cx="3209524" cy="50209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026" y="165735"/>
            <a:ext cx="3845679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75" y="719454"/>
            <a:ext cx="4304762" cy="50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77139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按键消抖模块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2590" y="1060450"/>
            <a:ext cx="11259820" cy="4248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2605" y="5358130"/>
            <a:ext cx="1515745" cy="122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5358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按键消抖模块代码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74" y="657684"/>
            <a:ext cx="3410952" cy="52370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26" y="657684"/>
            <a:ext cx="4457143" cy="41238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21" y="0"/>
            <a:ext cx="3992492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156" y="0"/>
            <a:ext cx="4578844" cy="4326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爱设计-3"/>
          <p:cNvSpPr txBox="1"/>
          <p:nvPr/>
        </p:nvSpPr>
        <p:spPr>
          <a:xfrm>
            <a:off x="936084" y="4074755"/>
            <a:ext cx="21796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仿真结果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/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6"/>
          <p:cNvSpPr/>
          <p:nvPr/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7"/>
          <p:cNvSpPr/>
          <p:nvPr/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爱设计-8"/>
          <p:cNvSpPr/>
          <p:nvPr/>
        </p:nvSpPr>
        <p:spPr>
          <a:xfrm>
            <a:off x="1417165" y="551608"/>
            <a:ext cx="645721" cy="43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爱设计-2"/>
          <p:cNvSpPr/>
          <p:nvPr/>
        </p:nvSpPr>
        <p:spPr>
          <a:xfrm>
            <a:off x="3175494" y="512553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5" name="爱设计-3"/>
          <p:cNvCxnSpPr/>
          <p:nvPr/>
        </p:nvCxnSpPr>
        <p:spPr>
          <a:xfrm>
            <a:off x="3306203" y="750678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6" name="爱设计-4"/>
          <p:cNvSpPr/>
          <p:nvPr/>
        </p:nvSpPr>
        <p:spPr>
          <a:xfrm rot="18900000">
            <a:off x="3352004" y="675616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7" name="爱设计-5"/>
          <p:cNvSpPr txBox="1"/>
          <p:nvPr/>
        </p:nvSpPr>
        <p:spPr>
          <a:xfrm>
            <a:off x="3877414" y="496854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17520" y="2101850"/>
            <a:ext cx="8737600" cy="2398395"/>
            <a:chOff x="4518" y="3664"/>
            <a:chExt cx="8565" cy="2351"/>
          </a:xfrm>
        </p:grpSpPr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4518" y="4165"/>
              <a:ext cx="2613" cy="172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9269" y="4165"/>
              <a:ext cx="3815" cy="1851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6889" y="4821"/>
              <a:ext cx="2614" cy="4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028" y="4304"/>
              <a:ext cx="2241" cy="64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latin typeface="JetBrains Mono" panose="02000009000000000000" charset="0"/>
                  <a:cs typeface="JetBrains Mono" panose="02000009000000000000" charset="0"/>
                </a:rPr>
                <a:t>modelsim</a:t>
              </a:r>
              <a:endParaRPr lang="en-US" altLang="zh-CN">
                <a:latin typeface="JetBrains Mono" panose="02000009000000000000" charset="0"/>
                <a:cs typeface="JetBrains Mono" panose="02000009000000000000" charset="0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5"/>
              </p:custDataLst>
            </p:nvPr>
          </p:nvSpPr>
          <p:spPr>
            <a:xfrm>
              <a:off x="7290" y="3664"/>
              <a:ext cx="1706" cy="64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latin typeface="JetBrains Mono" panose="02000009000000000000" charset="0"/>
                  <a:cs typeface="JetBrains Mono" panose="02000009000000000000" charset="0"/>
                </a:rPr>
                <a:t>quartus2</a:t>
              </a:r>
              <a:endParaRPr lang="en-US" altLang="zh-CN">
                <a:latin typeface="JetBrains Mono" panose="02000009000000000000" charset="0"/>
                <a:cs typeface="JetBrains Mono" panose="02000009000000000000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080706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clock - datapath - </a:t>
            </a:r>
            <a:r>
              <a:rPr lang="zh-CN" altLang="en-US" sz="1200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波形细节可在软件内打开查看</a:t>
            </a:r>
            <a:endParaRPr lang="zh-CN" altLang="en-US" sz="1200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 descr="clock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1240"/>
            <a:ext cx="12192000" cy="4795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clock - ctrl - </a:t>
            </a:r>
            <a:r>
              <a:rPr lang="zh-CN" altLang="en-US" sz="1600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 descr="clock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275" y="878840"/>
            <a:ext cx="11269980" cy="524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1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sd_itf - ctrl - </a:t>
            </a:r>
            <a:r>
              <a:rPr lang="zh-CN" altLang="en-US" sz="1600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 descr="sd_it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71245"/>
            <a:ext cx="11565890" cy="471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1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sd_itf - datapath - </a:t>
            </a:r>
            <a:r>
              <a:rPr lang="zh-CN" altLang="en-US" sz="1600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5" name="图片 4" descr="sd_itf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925830"/>
            <a:ext cx="11371580" cy="511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爱设计-3"/>
          <p:cNvSpPr txBox="1"/>
          <p:nvPr/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题目要求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/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6"/>
          <p:cNvSpPr/>
          <p:nvPr/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7"/>
          <p:cNvSpPr/>
          <p:nvPr/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爱设计-8"/>
          <p:cNvSpPr/>
          <p:nvPr/>
        </p:nvSpPr>
        <p:spPr>
          <a:xfrm>
            <a:off x="1372870" y="494030"/>
            <a:ext cx="734060" cy="4305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爱设计-2"/>
          <p:cNvSpPr/>
          <p:nvPr/>
        </p:nvSpPr>
        <p:spPr>
          <a:xfrm>
            <a:off x="3927230" y="58275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5" name="爱设计-3"/>
          <p:cNvCxnSpPr/>
          <p:nvPr/>
        </p:nvCxnSpPr>
        <p:spPr>
          <a:xfrm>
            <a:off x="4057939" y="82087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7" name="爱设计-4"/>
          <p:cNvSpPr/>
          <p:nvPr/>
        </p:nvSpPr>
        <p:spPr>
          <a:xfrm rot="18900000">
            <a:off x="4103740" y="74581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爱设计-5"/>
          <p:cNvSpPr txBox="1"/>
          <p:nvPr/>
        </p:nvSpPr>
        <p:spPr>
          <a:xfrm>
            <a:off x="4591339" y="566879"/>
            <a:ext cx="24461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实现功能</a:t>
            </a:r>
            <a:endParaRPr lang="zh-CN" altLang="en-US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1050" y="1385570"/>
            <a:ext cx="5534660" cy="4086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1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、以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时、分、秒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形式显示；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2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、二十四小时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循环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；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3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、具有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复位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功能；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4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、有时间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校准和调时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功能；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5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、具有</a:t>
            </a:r>
            <a:r>
              <a:rPr lang="zh-CN" altLang="en-US" sz="2800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整点报时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功能（由点灯闪烁提醒）。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1707092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3" name="爱设计-5"/>
          <p:cNvSpPr txBox="1"/>
          <p:nvPr>
            <p:custDataLst>
              <p:tags r:id="rId1"/>
            </p:custDataLst>
          </p:nvPr>
        </p:nvSpPr>
        <p:spPr>
          <a:xfrm>
            <a:off x="866775" y="165735"/>
            <a:ext cx="117208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仿真结果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pb_itf -  </a:t>
            </a:r>
            <a:r>
              <a:rPr lang="zh-CN" altLang="en-US" sz="1600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波形细节可在软件内打开查看</a:t>
            </a:r>
            <a:endParaRPr lang="zh-CN" altLang="en-US" sz="1600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 descr="pb_itf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07440"/>
            <a:ext cx="11134725" cy="416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爱设计-3"/>
          <p:cNvSpPr txBox="1"/>
          <p:nvPr/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下板验证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/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6"/>
          <p:cNvSpPr/>
          <p:nvPr/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7"/>
          <p:cNvSpPr/>
          <p:nvPr/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爱设计-8"/>
          <p:cNvSpPr/>
          <p:nvPr/>
        </p:nvSpPr>
        <p:spPr>
          <a:xfrm>
            <a:off x="1417165" y="551608"/>
            <a:ext cx="645721" cy="437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 descr="微信图片_20230111121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8805" y="478790"/>
            <a:ext cx="6447155" cy="5597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65" y="0"/>
            <a:ext cx="30861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爱设计-1"/>
          <p:cNvSpPr txBox="1"/>
          <p:nvPr>
            <p:custDataLst>
              <p:tags r:id="rId1"/>
            </p:custDataLst>
          </p:nvPr>
        </p:nvSpPr>
        <p:spPr>
          <a:xfrm>
            <a:off x="3770178" y="1800459"/>
            <a:ext cx="9492139" cy="1802325"/>
          </a:xfrm>
          <a:custGeom>
            <a:avLst/>
            <a:gdLst/>
            <a:ahLst/>
            <a:cxnLst/>
            <a:rect l="l" t="t" r="r" b="b"/>
            <a:pathLst>
              <a:path w="9492139" h="1802325">
                <a:moveTo>
                  <a:pt x="7076170" y="371142"/>
                </a:moveTo>
                <a:lnTo>
                  <a:pt x="7076170" y="840629"/>
                </a:lnTo>
                <a:lnTo>
                  <a:pt x="7212472" y="840629"/>
                </a:lnTo>
                <a:cubicBezTo>
                  <a:pt x="7327005" y="842259"/>
                  <a:pt x="7407777" y="825116"/>
                  <a:pt x="7454788" y="789200"/>
                </a:cubicBezTo>
                <a:cubicBezTo>
                  <a:pt x="7501800" y="753284"/>
                  <a:pt x="7524518" y="688813"/>
                  <a:pt x="7522940" y="595789"/>
                </a:cubicBezTo>
                <a:cubicBezTo>
                  <a:pt x="7524676" y="508023"/>
                  <a:pt x="7502274" y="448180"/>
                  <a:pt x="7455735" y="416260"/>
                </a:cubicBezTo>
                <a:cubicBezTo>
                  <a:pt x="7409196" y="384341"/>
                  <a:pt x="7328109" y="369301"/>
                  <a:pt x="7212472" y="371142"/>
                </a:cubicBezTo>
                <a:close/>
                <a:moveTo>
                  <a:pt x="3551920" y="371142"/>
                </a:moveTo>
                <a:lnTo>
                  <a:pt x="3551920" y="913828"/>
                </a:lnTo>
                <a:lnTo>
                  <a:pt x="3685699" y="913828"/>
                </a:lnTo>
                <a:cubicBezTo>
                  <a:pt x="3801546" y="915459"/>
                  <a:pt x="3883475" y="896422"/>
                  <a:pt x="3931486" y="856720"/>
                </a:cubicBezTo>
                <a:cubicBezTo>
                  <a:pt x="3979497" y="817018"/>
                  <a:pt x="4002740" y="746868"/>
                  <a:pt x="4001215" y="646271"/>
                </a:cubicBezTo>
                <a:cubicBezTo>
                  <a:pt x="4002582" y="543150"/>
                  <a:pt x="3979023" y="471107"/>
                  <a:pt x="3930539" y="430143"/>
                </a:cubicBezTo>
                <a:cubicBezTo>
                  <a:pt x="3882055" y="389178"/>
                  <a:pt x="3800442" y="369511"/>
                  <a:pt x="3685699" y="371142"/>
                </a:cubicBezTo>
                <a:close/>
                <a:moveTo>
                  <a:pt x="446770" y="371142"/>
                </a:moveTo>
                <a:lnTo>
                  <a:pt x="446770" y="840629"/>
                </a:lnTo>
                <a:lnTo>
                  <a:pt x="583073" y="840629"/>
                </a:lnTo>
                <a:cubicBezTo>
                  <a:pt x="697605" y="842259"/>
                  <a:pt x="778377" y="825116"/>
                  <a:pt x="825389" y="789200"/>
                </a:cubicBezTo>
                <a:cubicBezTo>
                  <a:pt x="872401" y="753284"/>
                  <a:pt x="895118" y="688813"/>
                  <a:pt x="893540" y="595789"/>
                </a:cubicBezTo>
                <a:cubicBezTo>
                  <a:pt x="895276" y="508023"/>
                  <a:pt x="872874" y="448180"/>
                  <a:pt x="826336" y="416260"/>
                </a:cubicBezTo>
                <a:cubicBezTo>
                  <a:pt x="779797" y="384341"/>
                  <a:pt x="698710" y="369301"/>
                  <a:pt x="583073" y="371142"/>
                </a:cubicBezTo>
                <a:close/>
                <a:moveTo>
                  <a:pt x="5508260" y="363569"/>
                </a:moveTo>
                <a:cubicBezTo>
                  <a:pt x="5372588" y="360256"/>
                  <a:pt x="5281088" y="398434"/>
                  <a:pt x="5233761" y="478101"/>
                </a:cubicBezTo>
                <a:cubicBezTo>
                  <a:pt x="5186434" y="557769"/>
                  <a:pt x="5164348" y="698805"/>
                  <a:pt x="5167503" y="901208"/>
                </a:cubicBezTo>
                <a:cubicBezTo>
                  <a:pt x="5167316" y="1038679"/>
                  <a:pt x="5176384" y="1145440"/>
                  <a:pt x="5194707" y="1221491"/>
                </a:cubicBezTo>
                <a:cubicBezTo>
                  <a:pt x="5213030" y="1297542"/>
                  <a:pt x="5246780" y="1351016"/>
                  <a:pt x="5295953" y="1381913"/>
                </a:cubicBezTo>
                <a:cubicBezTo>
                  <a:pt x="5345126" y="1412811"/>
                  <a:pt x="5415896" y="1429264"/>
                  <a:pt x="5508260" y="1431274"/>
                </a:cubicBezTo>
                <a:cubicBezTo>
                  <a:pt x="5602198" y="1429264"/>
                  <a:pt x="5673746" y="1412810"/>
                  <a:pt x="5722904" y="1381913"/>
                </a:cubicBezTo>
                <a:cubicBezTo>
                  <a:pt x="5772062" y="1351016"/>
                  <a:pt x="5805654" y="1297542"/>
                  <a:pt x="5823682" y="1221491"/>
                </a:cubicBezTo>
                <a:cubicBezTo>
                  <a:pt x="5841709" y="1145440"/>
                  <a:pt x="5850996" y="1038679"/>
                  <a:pt x="5851541" y="901208"/>
                </a:cubicBezTo>
                <a:cubicBezTo>
                  <a:pt x="5854748" y="698805"/>
                  <a:pt x="5832558" y="557769"/>
                  <a:pt x="5784967" y="478101"/>
                </a:cubicBezTo>
                <a:cubicBezTo>
                  <a:pt x="5737376" y="398434"/>
                  <a:pt x="5645141" y="360256"/>
                  <a:pt x="5508260" y="363569"/>
                </a:cubicBezTo>
                <a:close/>
                <a:moveTo>
                  <a:pt x="8174545" y="25336"/>
                </a:moveTo>
                <a:lnTo>
                  <a:pt x="9492139" y="25336"/>
                </a:lnTo>
                <a:lnTo>
                  <a:pt x="9492139" y="416576"/>
                </a:lnTo>
                <a:lnTo>
                  <a:pt x="9055465" y="416576"/>
                </a:lnTo>
                <a:lnTo>
                  <a:pt x="9055465" y="1777079"/>
                </a:lnTo>
                <a:lnTo>
                  <a:pt x="8611218" y="1777079"/>
                </a:lnTo>
                <a:lnTo>
                  <a:pt x="8611218" y="416576"/>
                </a:lnTo>
                <a:lnTo>
                  <a:pt x="8174545" y="416576"/>
                </a:lnTo>
                <a:close/>
                <a:moveTo>
                  <a:pt x="6629400" y="25336"/>
                </a:moveTo>
                <a:lnTo>
                  <a:pt x="7288196" y="25336"/>
                </a:lnTo>
                <a:cubicBezTo>
                  <a:pt x="7519574" y="23864"/>
                  <a:pt x="7690374" y="68457"/>
                  <a:pt x="7800594" y="159115"/>
                </a:cubicBezTo>
                <a:cubicBezTo>
                  <a:pt x="7910814" y="249773"/>
                  <a:pt x="7965503" y="395331"/>
                  <a:pt x="7964662" y="595789"/>
                </a:cubicBezTo>
                <a:cubicBezTo>
                  <a:pt x="7964925" y="737771"/>
                  <a:pt x="7939158" y="851356"/>
                  <a:pt x="7887360" y="936546"/>
                </a:cubicBezTo>
                <a:cubicBezTo>
                  <a:pt x="7835564" y="1021735"/>
                  <a:pt x="7756158" y="1082314"/>
                  <a:pt x="7649146" y="1118282"/>
                </a:cubicBezTo>
                <a:lnTo>
                  <a:pt x="8128730" y="1777079"/>
                </a:lnTo>
                <a:lnTo>
                  <a:pt x="7601188" y="1777079"/>
                </a:lnTo>
                <a:lnTo>
                  <a:pt x="7217521" y="1166241"/>
                </a:lnTo>
                <a:lnTo>
                  <a:pt x="7076170" y="1166241"/>
                </a:lnTo>
                <a:lnTo>
                  <a:pt x="7076170" y="1777079"/>
                </a:lnTo>
                <a:lnTo>
                  <a:pt x="6629400" y="1777079"/>
                </a:lnTo>
                <a:close/>
                <a:moveTo>
                  <a:pt x="3105150" y="25336"/>
                </a:moveTo>
                <a:lnTo>
                  <a:pt x="3748802" y="25336"/>
                </a:lnTo>
                <a:cubicBezTo>
                  <a:pt x="4013467" y="22865"/>
                  <a:pt x="4198465" y="68825"/>
                  <a:pt x="4303794" y="163217"/>
                </a:cubicBezTo>
                <a:cubicBezTo>
                  <a:pt x="4409124" y="257608"/>
                  <a:pt x="4459711" y="415261"/>
                  <a:pt x="4455557" y="636175"/>
                </a:cubicBezTo>
                <a:cubicBezTo>
                  <a:pt x="4458292" y="869078"/>
                  <a:pt x="4404864" y="1033672"/>
                  <a:pt x="4295275" y="1129957"/>
                </a:cubicBezTo>
                <a:cubicBezTo>
                  <a:pt x="4185686" y="1226241"/>
                  <a:pt x="4003528" y="1272833"/>
                  <a:pt x="3748802" y="1269730"/>
                </a:cubicBezTo>
                <a:lnTo>
                  <a:pt x="3551920" y="1269730"/>
                </a:lnTo>
                <a:lnTo>
                  <a:pt x="3551920" y="1777079"/>
                </a:lnTo>
                <a:lnTo>
                  <a:pt x="3105150" y="1777079"/>
                </a:lnTo>
                <a:close/>
                <a:moveTo>
                  <a:pt x="1676400" y="25336"/>
                </a:moveTo>
                <a:lnTo>
                  <a:pt x="2787015" y="25336"/>
                </a:lnTo>
                <a:lnTo>
                  <a:pt x="2787015" y="411527"/>
                </a:lnTo>
                <a:lnTo>
                  <a:pt x="2123170" y="411527"/>
                </a:lnTo>
                <a:lnTo>
                  <a:pt x="2123170" y="699278"/>
                </a:lnTo>
                <a:lnTo>
                  <a:pt x="2734009" y="699278"/>
                </a:lnTo>
                <a:lnTo>
                  <a:pt x="2734009" y="1070324"/>
                </a:lnTo>
                <a:lnTo>
                  <a:pt x="2123170" y="1070324"/>
                </a:lnTo>
                <a:lnTo>
                  <a:pt x="2123170" y="1390888"/>
                </a:lnTo>
                <a:lnTo>
                  <a:pt x="2809732" y="1390888"/>
                </a:lnTo>
                <a:lnTo>
                  <a:pt x="2809732" y="1777079"/>
                </a:lnTo>
                <a:lnTo>
                  <a:pt x="1676400" y="1777079"/>
                </a:lnTo>
                <a:close/>
                <a:moveTo>
                  <a:pt x="0" y="25336"/>
                </a:moveTo>
                <a:lnTo>
                  <a:pt x="658797" y="25336"/>
                </a:lnTo>
                <a:cubicBezTo>
                  <a:pt x="890175" y="23864"/>
                  <a:pt x="1060974" y="68457"/>
                  <a:pt x="1171194" y="159115"/>
                </a:cubicBezTo>
                <a:cubicBezTo>
                  <a:pt x="1281414" y="249773"/>
                  <a:pt x="1336104" y="395331"/>
                  <a:pt x="1335262" y="595789"/>
                </a:cubicBezTo>
                <a:cubicBezTo>
                  <a:pt x="1335525" y="737771"/>
                  <a:pt x="1309758" y="851356"/>
                  <a:pt x="1257961" y="936546"/>
                </a:cubicBezTo>
                <a:cubicBezTo>
                  <a:pt x="1206164" y="1021735"/>
                  <a:pt x="1126759" y="1082314"/>
                  <a:pt x="1019747" y="1118282"/>
                </a:cubicBezTo>
                <a:lnTo>
                  <a:pt x="1499331" y="1777079"/>
                </a:lnTo>
                <a:lnTo>
                  <a:pt x="971788" y="1777079"/>
                </a:lnTo>
                <a:lnTo>
                  <a:pt x="588121" y="1166241"/>
                </a:lnTo>
                <a:lnTo>
                  <a:pt x="446770" y="1166241"/>
                </a:lnTo>
                <a:lnTo>
                  <a:pt x="446770" y="1777079"/>
                </a:lnTo>
                <a:lnTo>
                  <a:pt x="0" y="1777079"/>
                </a:lnTo>
                <a:close/>
                <a:moveTo>
                  <a:pt x="5508260" y="95"/>
                </a:moveTo>
                <a:cubicBezTo>
                  <a:pt x="5688314" y="-1775"/>
                  <a:pt x="5838358" y="24121"/>
                  <a:pt x="5958396" y="77782"/>
                </a:cubicBezTo>
                <a:cubicBezTo>
                  <a:pt x="6078431" y="131443"/>
                  <a:pt x="6168458" y="224088"/>
                  <a:pt x="6228476" y="355716"/>
                </a:cubicBezTo>
                <a:cubicBezTo>
                  <a:pt x="6288495" y="487345"/>
                  <a:pt x="6318504" y="669175"/>
                  <a:pt x="6318504" y="901208"/>
                </a:cubicBezTo>
                <a:cubicBezTo>
                  <a:pt x="6316214" y="1135531"/>
                  <a:pt x="6285456" y="1318109"/>
                  <a:pt x="6226233" y="1448943"/>
                </a:cubicBezTo>
                <a:cubicBezTo>
                  <a:pt x="6167010" y="1579777"/>
                  <a:pt x="6077918" y="1671487"/>
                  <a:pt x="5958956" y="1724072"/>
                </a:cubicBezTo>
                <a:cubicBezTo>
                  <a:pt x="5839995" y="1776659"/>
                  <a:pt x="5689764" y="1802741"/>
                  <a:pt x="5508260" y="1802320"/>
                </a:cubicBezTo>
                <a:cubicBezTo>
                  <a:pt x="5328346" y="1802741"/>
                  <a:pt x="5178862" y="1776659"/>
                  <a:pt x="5059807" y="1724072"/>
                </a:cubicBezTo>
                <a:cubicBezTo>
                  <a:pt x="4940752" y="1671487"/>
                  <a:pt x="4851286" y="1579777"/>
                  <a:pt x="4791408" y="1448943"/>
                </a:cubicBezTo>
                <a:cubicBezTo>
                  <a:pt x="4731530" y="1318109"/>
                  <a:pt x="4700400" y="1135531"/>
                  <a:pt x="4698016" y="901208"/>
                </a:cubicBezTo>
                <a:cubicBezTo>
                  <a:pt x="4700400" y="668427"/>
                  <a:pt x="4731530" y="486410"/>
                  <a:pt x="4791408" y="355155"/>
                </a:cubicBezTo>
                <a:cubicBezTo>
                  <a:pt x="4851286" y="223901"/>
                  <a:pt x="4940752" y="131630"/>
                  <a:pt x="5059807" y="78343"/>
                </a:cubicBezTo>
                <a:cubicBezTo>
                  <a:pt x="5178862" y="25056"/>
                  <a:pt x="5328346" y="-1027"/>
                  <a:pt x="5508260" y="95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9900" spc="0" dirty="0">
              <a:ln w="25400">
                <a:noFill/>
              </a:ln>
              <a:solidFill>
                <a:schemeClr val="accent1"/>
              </a:solidFill>
              <a:latin typeface="阿里巴巴普惠体 2.0 105 Heavy" panose="00020600040101010101" pitchFamily="18" charset="-122"/>
              <a:ea typeface="阿里巴巴普惠体 2.0 105 Heavy" panose="00020600040101010101" pitchFamily="18" charset="-122"/>
              <a:cs typeface="阿里巴巴普惠体 2.0 105 Heavy" panose="00020600040101010101" pitchFamily="18" charset="-122"/>
            </a:endParaRPr>
          </a:p>
        </p:txBody>
      </p:sp>
      <p:sp>
        <p:nvSpPr>
          <p:cNvPr id="18" name="爱设计-2"/>
          <p:cNvSpPr txBox="1"/>
          <p:nvPr>
            <p:custDataLst>
              <p:tags r:id="rId2"/>
            </p:custDataLst>
          </p:nvPr>
        </p:nvSpPr>
        <p:spPr>
          <a:xfrm>
            <a:off x="3770178" y="-546277"/>
            <a:ext cx="10130314" cy="2259187"/>
          </a:xfrm>
          <a:custGeom>
            <a:avLst/>
            <a:gdLst/>
            <a:ahLst/>
            <a:cxnLst/>
            <a:rect l="l" t="t" r="r" b="b"/>
            <a:pathLst>
              <a:path w="10130314" h="2259187">
                <a:moveTo>
                  <a:pt x="2085070" y="371141"/>
                </a:moveTo>
                <a:lnTo>
                  <a:pt x="2085070" y="840629"/>
                </a:lnTo>
                <a:lnTo>
                  <a:pt x="2221373" y="840629"/>
                </a:lnTo>
                <a:cubicBezTo>
                  <a:pt x="2335905" y="842259"/>
                  <a:pt x="2416678" y="825116"/>
                  <a:pt x="2463689" y="789200"/>
                </a:cubicBezTo>
                <a:cubicBezTo>
                  <a:pt x="2510701" y="753283"/>
                  <a:pt x="2533418" y="688813"/>
                  <a:pt x="2531840" y="595789"/>
                </a:cubicBezTo>
                <a:cubicBezTo>
                  <a:pt x="2533576" y="508023"/>
                  <a:pt x="2511174" y="448180"/>
                  <a:pt x="2464636" y="416260"/>
                </a:cubicBezTo>
                <a:cubicBezTo>
                  <a:pt x="2418097" y="384341"/>
                  <a:pt x="2337010" y="369301"/>
                  <a:pt x="2221373" y="371141"/>
                </a:cubicBezTo>
                <a:close/>
                <a:moveTo>
                  <a:pt x="446770" y="371141"/>
                </a:moveTo>
                <a:lnTo>
                  <a:pt x="446770" y="913828"/>
                </a:lnTo>
                <a:lnTo>
                  <a:pt x="580549" y="913828"/>
                </a:lnTo>
                <a:cubicBezTo>
                  <a:pt x="696396" y="915458"/>
                  <a:pt x="778325" y="896422"/>
                  <a:pt x="826336" y="856720"/>
                </a:cubicBezTo>
                <a:cubicBezTo>
                  <a:pt x="874347" y="817018"/>
                  <a:pt x="897590" y="746868"/>
                  <a:pt x="896065" y="646271"/>
                </a:cubicBezTo>
                <a:cubicBezTo>
                  <a:pt x="897432" y="543150"/>
                  <a:pt x="873873" y="471107"/>
                  <a:pt x="825389" y="430143"/>
                </a:cubicBezTo>
                <a:cubicBezTo>
                  <a:pt x="776905" y="389178"/>
                  <a:pt x="695292" y="369511"/>
                  <a:pt x="580549" y="371141"/>
                </a:cubicBezTo>
                <a:close/>
                <a:moveTo>
                  <a:pt x="4079510" y="363569"/>
                </a:moveTo>
                <a:cubicBezTo>
                  <a:pt x="3943838" y="360256"/>
                  <a:pt x="3852339" y="398434"/>
                  <a:pt x="3805011" y="478101"/>
                </a:cubicBezTo>
                <a:cubicBezTo>
                  <a:pt x="3757684" y="557769"/>
                  <a:pt x="3735598" y="698804"/>
                  <a:pt x="3738753" y="901208"/>
                </a:cubicBezTo>
                <a:cubicBezTo>
                  <a:pt x="3738566" y="1038679"/>
                  <a:pt x="3747634" y="1145440"/>
                  <a:pt x="3765958" y="1221491"/>
                </a:cubicBezTo>
                <a:cubicBezTo>
                  <a:pt x="3784281" y="1297542"/>
                  <a:pt x="3818029" y="1351016"/>
                  <a:pt x="3867203" y="1381913"/>
                </a:cubicBezTo>
                <a:cubicBezTo>
                  <a:pt x="3916376" y="1412810"/>
                  <a:pt x="3987146" y="1429264"/>
                  <a:pt x="4079510" y="1431274"/>
                </a:cubicBezTo>
                <a:cubicBezTo>
                  <a:pt x="4173448" y="1429264"/>
                  <a:pt x="4244996" y="1412810"/>
                  <a:pt x="4294155" y="1381913"/>
                </a:cubicBezTo>
                <a:cubicBezTo>
                  <a:pt x="4343312" y="1351016"/>
                  <a:pt x="4376905" y="1297542"/>
                  <a:pt x="4394932" y="1221491"/>
                </a:cubicBezTo>
                <a:cubicBezTo>
                  <a:pt x="4412959" y="1145440"/>
                  <a:pt x="4422246" y="1038679"/>
                  <a:pt x="4422791" y="901208"/>
                </a:cubicBezTo>
                <a:cubicBezTo>
                  <a:pt x="4425999" y="698804"/>
                  <a:pt x="4403808" y="557769"/>
                  <a:pt x="4356217" y="478101"/>
                </a:cubicBezTo>
                <a:cubicBezTo>
                  <a:pt x="4308627" y="398434"/>
                  <a:pt x="4216391" y="360256"/>
                  <a:pt x="4079510" y="363569"/>
                </a:cubicBezTo>
                <a:close/>
                <a:moveTo>
                  <a:pt x="8812721" y="25336"/>
                </a:moveTo>
                <a:lnTo>
                  <a:pt x="10130314" y="25336"/>
                </a:lnTo>
                <a:lnTo>
                  <a:pt x="10130314" y="416576"/>
                </a:lnTo>
                <a:lnTo>
                  <a:pt x="9693640" y="416576"/>
                </a:lnTo>
                <a:lnTo>
                  <a:pt x="9693640" y="1777079"/>
                </a:lnTo>
                <a:lnTo>
                  <a:pt x="9249394" y="1777079"/>
                </a:lnTo>
                <a:lnTo>
                  <a:pt x="9249394" y="416576"/>
                </a:lnTo>
                <a:lnTo>
                  <a:pt x="8812721" y="416576"/>
                </a:lnTo>
                <a:close/>
                <a:moveTo>
                  <a:pt x="5991225" y="25336"/>
                </a:moveTo>
                <a:lnTo>
                  <a:pt x="7101840" y="25336"/>
                </a:lnTo>
                <a:lnTo>
                  <a:pt x="7101840" y="411527"/>
                </a:lnTo>
                <a:lnTo>
                  <a:pt x="6437996" y="411527"/>
                </a:lnTo>
                <a:lnTo>
                  <a:pt x="6437996" y="699278"/>
                </a:lnTo>
                <a:lnTo>
                  <a:pt x="7048834" y="699278"/>
                </a:lnTo>
                <a:lnTo>
                  <a:pt x="7048834" y="1070324"/>
                </a:lnTo>
                <a:lnTo>
                  <a:pt x="6437996" y="1070324"/>
                </a:lnTo>
                <a:lnTo>
                  <a:pt x="6437996" y="1390888"/>
                </a:lnTo>
                <a:lnTo>
                  <a:pt x="7124557" y="1390888"/>
                </a:lnTo>
                <a:lnTo>
                  <a:pt x="7124557" y="1777079"/>
                </a:lnTo>
                <a:lnTo>
                  <a:pt x="5991225" y="1777079"/>
                </a:lnTo>
                <a:close/>
                <a:moveTo>
                  <a:pt x="5203174" y="25336"/>
                </a:moveTo>
                <a:lnTo>
                  <a:pt x="5647420" y="25336"/>
                </a:lnTo>
                <a:lnTo>
                  <a:pt x="5647420" y="1618059"/>
                </a:lnTo>
                <a:cubicBezTo>
                  <a:pt x="5645685" y="1831400"/>
                  <a:pt x="5587946" y="1991577"/>
                  <a:pt x="5474202" y="2098589"/>
                </a:cubicBezTo>
                <a:cubicBezTo>
                  <a:pt x="5360458" y="2205602"/>
                  <a:pt x="5201123" y="2259135"/>
                  <a:pt x="4996196" y="2259187"/>
                </a:cubicBezTo>
                <a:cubicBezTo>
                  <a:pt x="4927624" y="2258766"/>
                  <a:pt x="4857790" y="2254560"/>
                  <a:pt x="4786693" y="2246566"/>
                </a:cubicBezTo>
                <a:lnTo>
                  <a:pt x="4786693" y="1903285"/>
                </a:lnTo>
                <a:cubicBezTo>
                  <a:pt x="4845170" y="1911278"/>
                  <a:pt x="4899858" y="1915485"/>
                  <a:pt x="4950762" y="1915906"/>
                </a:cubicBezTo>
                <a:cubicBezTo>
                  <a:pt x="5044102" y="1916011"/>
                  <a:pt x="5109834" y="1889928"/>
                  <a:pt x="5147959" y="1837658"/>
                </a:cubicBezTo>
                <a:cubicBezTo>
                  <a:pt x="5186084" y="1785388"/>
                  <a:pt x="5204488" y="1706298"/>
                  <a:pt x="5203174" y="1600390"/>
                </a:cubicBezTo>
                <a:close/>
                <a:moveTo>
                  <a:pt x="1638300" y="25336"/>
                </a:moveTo>
                <a:lnTo>
                  <a:pt x="2297097" y="25336"/>
                </a:lnTo>
                <a:cubicBezTo>
                  <a:pt x="2528475" y="23864"/>
                  <a:pt x="2699274" y="68457"/>
                  <a:pt x="2809495" y="159115"/>
                </a:cubicBezTo>
                <a:cubicBezTo>
                  <a:pt x="2919715" y="249773"/>
                  <a:pt x="2974404" y="395331"/>
                  <a:pt x="2973562" y="595789"/>
                </a:cubicBezTo>
                <a:cubicBezTo>
                  <a:pt x="2973825" y="737771"/>
                  <a:pt x="2948058" y="851356"/>
                  <a:pt x="2896261" y="936545"/>
                </a:cubicBezTo>
                <a:cubicBezTo>
                  <a:pt x="2844464" y="1021735"/>
                  <a:pt x="2765059" y="1082314"/>
                  <a:pt x="2658047" y="1118282"/>
                </a:cubicBezTo>
                <a:lnTo>
                  <a:pt x="3137631" y="1777079"/>
                </a:lnTo>
                <a:lnTo>
                  <a:pt x="2610088" y="1777079"/>
                </a:lnTo>
                <a:lnTo>
                  <a:pt x="2226421" y="1166241"/>
                </a:lnTo>
                <a:lnTo>
                  <a:pt x="2085070" y="1166241"/>
                </a:lnTo>
                <a:lnTo>
                  <a:pt x="2085070" y="1777079"/>
                </a:lnTo>
                <a:lnTo>
                  <a:pt x="1638300" y="1777079"/>
                </a:lnTo>
                <a:close/>
                <a:moveTo>
                  <a:pt x="0" y="25336"/>
                </a:moveTo>
                <a:lnTo>
                  <a:pt x="643652" y="25336"/>
                </a:lnTo>
                <a:cubicBezTo>
                  <a:pt x="908317" y="22865"/>
                  <a:pt x="1093314" y="68825"/>
                  <a:pt x="1198644" y="163217"/>
                </a:cubicBezTo>
                <a:cubicBezTo>
                  <a:pt x="1303974" y="257608"/>
                  <a:pt x="1354561" y="415261"/>
                  <a:pt x="1350407" y="636175"/>
                </a:cubicBezTo>
                <a:cubicBezTo>
                  <a:pt x="1353141" y="869078"/>
                  <a:pt x="1299714" y="1033672"/>
                  <a:pt x="1190125" y="1129956"/>
                </a:cubicBezTo>
                <a:cubicBezTo>
                  <a:pt x="1080536" y="1226241"/>
                  <a:pt x="898378" y="1272833"/>
                  <a:pt x="643652" y="1269730"/>
                </a:cubicBezTo>
                <a:lnTo>
                  <a:pt x="446770" y="1269730"/>
                </a:lnTo>
                <a:lnTo>
                  <a:pt x="446770" y="1777079"/>
                </a:lnTo>
                <a:lnTo>
                  <a:pt x="0" y="1777079"/>
                </a:lnTo>
                <a:close/>
                <a:moveTo>
                  <a:pt x="8227695" y="95"/>
                </a:moveTo>
                <a:cubicBezTo>
                  <a:pt x="8312148" y="95"/>
                  <a:pt x="8389344" y="5143"/>
                  <a:pt x="8459283" y="15240"/>
                </a:cubicBezTo>
                <a:cubicBezTo>
                  <a:pt x="8529223" y="25336"/>
                  <a:pt x="8592536" y="40481"/>
                  <a:pt x="8649224" y="60674"/>
                </a:cubicBezTo>
                <a:lnTo>
                  <a:pt x="8649224" y="441817"/>
                </a:lnTo>
                <a:cubicBezTo>
                  <a:pt x="8531011" y="399328"/>
                  <a:pt x="8401439" y="378293"/>
                  <a:pt x="8260508" y="378714"/>
                </a:cubicBezTo>
                <a:cubicBezTo>
                  <a:pt x="8119105" y="375874"/>
                  <a:pt x="8016983" y="413736"/>
                  <a:pt x="7954143" y="492299"/>
                </a:cubicBezTo>
                <a:cubicBezTo>
                  <a:pt x="7891302" y="570863"/>
                  <a:pt x="7860488" y="707166"/>
                  <a:pt x="7861697" y="901208"/>
                </a:cubicBezTo>
                <a:cubicBezTo>
                  <a:pt x="7860434" y="1101560"/>
                  <a:pt x="7891355" y="1238494"/>
                  <a:pt x="7954458" y="1312009"/>
                </a:cubicBezTo>
                <a:cubicBezTo>
                  <a:pt x="8017561" y="1385524"/>
                  <a:pt x="8120420" y="1420231"/>
                  <a:pt x="8263032" y="1416129"/>
                </a:cubicBezTo>
                <a:cubicBezTo>
                  <a:pt x="8337389" y="1416077"/>
                  <a:pt x="8408275" y="1410502"/>
                  <a:pt x="8475690" y="1399407"/>
                </a:cubicBezTo>
                <a:cubicBezTo>
                  <a:pt x="8543106" y="1388311"/>
                  <a:pt x="8607681" y="1372010"/>
                  <a:pt x="8669417" y="1350502"/>
                </a:cubicBezTo>
                <a:lnTo>
                  <a:pt x="8669417" y="1731645"/>
                </a:lnTo>
                <a:cubicBezTo>
                  <a:pt x="8612887" y="1753363"/>
                  <a:pt x="8547365" y="1770506"/>
                  <a:pt x="8472850" y="1783074"/>
                </a:cubicBezTo>
                <a:cubicBezTo>
                  <a:pt x="8398336" y="1795642"/>
                  <a:pt x="8320825" y="1802057"/>
                  <a:pt x="8240316" y="1802320"/>
                </a:cubicBezTo>
                <a:cubicBezTo>
                  <a:pt x="8054154" y="1803676"/>
                  <a:pt x="7897252" y="1778528"/>
                  <a:pt x="7769613" y="1726877"/>
                </a:cubicBezTo>
                <a:cubicBezTo>
                  <a:pt x="7641973" y="1675226"/>
                  <a:pt x="7544904" y="1583890"/>
                  <a:pt x="7478404" y="1452869"/>
                </a:cubicBezTo>
                <a:cubicBezTo>
                  <a:pt x="7411904" y="1321848"/>
                  <a:pt x="7377282" y="1137961"/>
                  <a:pt x="7374540" y="901208"/>
                </a:cubicBezTo>
                <a:cubicBezTo>
                  <a:pt x="7374540" y="578540"/>
                  <a:pt x="7447740" y="348003"/>
                  <a:pt x="7594140" y="209597"/>
                </a:cubicBezTo>
                <a:cubicBezTo>
                  <a:pt x="7740960" y="70350"/>
                  <a:pt x="7952144" y="516"/>
                  <a:pt x="8227695" y="95"/>
                </a:cubicBezTo>
                <a:close/>
                <a:moveTo>
                  <a:pt x="4079510" y="95"/>
                </a:moveTo>
                <a:cubicBezTo>
                  <a:pt x="4259565" y="-1775"/>
                  <a:pt x="4409609" y="24121"/>
                  <a:pt x="4529646" y="77782"/>
                </a:cubicBezTo>
                <a:cubicBezTo>
                  <a:pt x="4649682" y="131443"/>
                  <a:pt x="4739709" y="224088"/>
                  <a:pt x="4799726" y="355716"/>
                </a:cubicBezTo>
                <a:cubicBezTo>
                  <a:pt x="4859744" y="487345"/>
                  <a:pt x="4889754" y="669175"/>
                  <a:pt x="4889754" y="901208"/>
                </a:cubicBezTo>
                <a:cubicBezTo>
                  <a:pt x="4887464" y="1135531"/>
                  <a:pt x="4856706" y="1318109"/>
                  <a:pt x="4797483" y="1448943"/>
                </a:cubicBezTo>
                <a:cubicBezTo>
                  <a:pt x="4738260" y="1579777"/>
                  <a:pt x="4649168" y="1671487"/>
                  <a:pt x="4530206" y="1724072"/>
                </a:cubicBezTo>
                <a:cubicBezTo>
                  <a:pt x="4411246" y="1776659"/>
                  <a:pt x="4261013" y="1802741"/>
                  <a:pt x="4079510" y="1802320"/>
                </a:cubicBezTo>
                <a:cubicBezTo>
                  <a:pt x="3899596" y="1802741"/>
                  <a:pt x="3750112" y="1776659"/>
                  <a:pt x="3631057" y="1724072"/>
                </a:cubicBezTo>
                <a:cubicBezTo>
                  <a:pt x="3512002" y="1671487"/>
                  <a:pt x="3422536" y="1579777"/>
                  <a:pt x="3362659" y="1448943"/>
                </a:cubicBezTo>
                <a:cubicBezTo>
                  <a:pt x="3302781" y="1318109"/>
                  <a:pt x="3271650" y="1135531"/>
                  <a:pt x="3269266" y="901208"/>
                </a:cubicBezTo>
                <a:cubicBezTo>
                  <a:pt x="3271650" y="668427"/>
                  <a:pt x="3302781" y="486410"/>
                  <a:pt x="3362659" y="355155"/>
                </a:cubicBezTo>
                <a:cubicBezTo>
                  <a:pt x="3422536" y="223901"/>
                  <a:pt x="3512003" y="131630"/>
                  <a:pt x="3631057" y="78343"/>
                </a:cubicBezTo>
                <a:cubicBezTo>
                  <a:pt x="3750112" y="25056"/>
                  <a:pt x="3899596" y="-1027"/>
                  <a:pt x="4079510" y="95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23900" spc="0" dirty="0">
              <a:ln w="25400">
                <a:noFill/>
              </a:ln>
              <a:solidFill>
                <a:schemeClr val="accent1"/>
              </a:solidFill>
              <a:latin typeface="阿里巴巴普惠体 2.0 105 Heavy" panose="00020600040101010101" pitchFamily="18" charset="-122"/>
              <a:ea typeface="阿里巴巴普惠体 2.0 105 Heavy" panose="00020600040101010101" pitchFamily="18" charset="-122"/>
              <a:cs typeface="阿里巴巴普惠体 2.0 105 Heavy" panose="00020600040101010101" pitchFamily="18" charset="-122"/>
            </a:endParaRPr>
          </a:p>
        </p:txBody>
      </p:sp>
      <p:cxnSp>
        <p:nvCxnSpPr>
          <p:cNvPr id="15" name="爱设计-4"/>
          <p:cNvCxnSpPr/>
          <p:nvPr/>
        </p:nvCxnSpPr>
        <p:spPr>
          <a:xfrm flipH="1">
            <a:off x="431555" y="3982033"/>
            <a:ext cx="888661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爱设计-5"/>
          <p:cNvSpPr/>
          <p:nvPr/>
        </p:nvSpPr>
        <p:spPr>
          <a:xfrm>
            <a:off x="491426" y="1794407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6"/>
          <p:cNvSpPr/>
          <p:nvPr/>
        </p:nvSpPr>
        <p:spPr>
          <a:xfrm rot="5400000" flipV="1">
            <a:off x="1152003" y="2076618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7"/>
          <p:cNvSpPr/>
          <p:nvPr/>
        </p:nvSpPr>
        <p:spPr>
          <a:xfrm rot="15300000">
            <a:off x="1322650" y="2652054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" name="爱设计-9"/>
          <p:cNvSpPr txBox="1"/>
          <p:nvPr/>
        </p:nvSpPr>
        <p:spPr>
          <a:xfrm>
            <a:off x="364880" y="4139706"/>
            <a:ext cx="7407520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谢谢大家</a:t>
            </a:r>
            <a:endParaRPr kumimoji="0" lang="zh-CN" altLang="en-US" sz="115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爱设计-3"/>
          <p:cNvSpPr txBox="1"/>
          <p:nvPr/>
        </p:nvSpPr>
        <p:spPr>
          <a:xfrm>
            <a:off x="936084" y="4074755"/>
            <a:ext cx="3311966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设计思路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爱设计-5"/>
          <p:cNvSpPr/>
          <p:nvPr/>
        </p:nvSpPr>
        <p:spPr>
          <a:xfrm>
            <a:off x="810989" y="1783393"/>
            <a:ext cx="1858074" cy="18580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1" name="爱设计-6"/>
          <p:cNvSpPr/>
          <p:nvPr/>
        </p:nvSpPr>
        <p:spPr>
          <a:xfrm rot="5400000" flipV="1">
            <a:off x="1471566" y="2065604"/>
            <a:ext cx="536922" cy="1073848"/>
          </a:xfrm>
          <a:custGeom>
            <a:avLst/>
            <a:gdLst>
              <a:gd name="connsiteX0" fmla="*/ 0 w 1400537"/>
              <a:gd name="connsiteY0" fmla="*/ 0 h 2801074"/>
              <a:gd name="connsiteX1" fmla="*/ 1400537 w 1400537"/>
              <a:gd name="connsiteY1" fmla="*/ 1400537 h 2801074"/>
              <a:gd name="connsiteX2" fmla="*/ 0 w 1400537"/>
              <a:gd name="connsiteY2" fmla="*/ 2801074 h 28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2801074">
                <a:moveTo>
                  <a:pt x="0" y="0"/>
                </a:moveTo>
                <a:cubicBezTo>
                  <a:pt x="773495" y="0"/>
                  <a:pt x="1400537" y="627042"/>
                  <a:pt x="1400537" y="1400537"/>
                </a:cubicBezTo>
                <a:cubicBezTo>
                  <a:pt x="1400537" y="2174032"/>
                  <a:pt x="773495" y="2801074"/>
                  <a:pt x="0" y="28010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2" name="爱设计-7"/>
          <p:cNvSpPr/>
          <p:nvPr/>
        </p:nvSpPr>
        <p:spPr>
          <a:xfrm rot="15300000">
            <a:off x="1642213" y="2641040"/>
            <a:ext cx="195626" cy="87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爱设计-8"/>
          <p:cNvSpPr/>
          <p:nvPr/>
        </p:nvSpPr>
        <p:spPr>
          <a:xfrm>
            <a:off x="1372870" y="486410"/>
            <a:ext cx="733425" cy="359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3927230" y="58275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4057939" y="82087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4103740" y="74581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4629439" y="582754"/>
            <a:ext cx="2446121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整体框架</a:t>
            </a:r>
            <a:endParaRPr lang="zh-CN" altLang="en-US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6405" y="1075055"/>
            <a:ext cx="9205595" cy="553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363728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时钟数据通路模块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240" y="0"/>
            <a:ext cx="3418840" cy="1885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240" y="1885950"/>
            <a:ext cx="3418205" cy="25927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240" y="4478655"/>
            <a:ext cx="3418205" cy="2381885"/>
          </a:xfrm>
          <a:prstGeom prst="rect">
            <a:avLst/>
          </a:prstGeom>
        </p:spPr>
      </p:pic>
      <p:graphicFrame>
        <p:nvGraphicFramePr>
          <p:cNvPr id="6" name="对象 5"/>
          <p:cNvGraphicFramePr/>
          <p:nvPr>
            <p:custDataLst>
              <p:tags r:id="rId4"/>
            </p:custDataLst>
          </p:nvPr>
        </p:nvGraphicFramePr>
        <p:xfrm>
          <a:off x="298450" y="846455"/>
          <a:ext cx="7755890" cy="5223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1303635" imgH="7621905" progId="Visio.Drawing.15">
                  <p:embed/>
                </p:oleObj>
              </mc:Choice>
              <mc:Fallback>
                <p:oleObj name="" r:id="rId5" imgW="11303635" imgH="7621905" progId="Visio.Drawing.15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8450" y="846455"/>
                        <a:ext cx="7755890" cy="5223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45264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时钟数据通路模块代码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052" y="0"/>
            <a:ext cx="2750695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986" y="1487218"/>
            <a:ext cx="3980952" cy="22476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86" y="3734837"/>
            <a:ext cx="3996532" cy="10571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758" y="1316865"/>
            <a:ext cx="4276190" cy="20476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758" y="3364484"/>
            <a:ext cx="4276190" cy="203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6622415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输出分析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0515" y="730885"/>
            <a:ext cx="10734675" cy="570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861314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时钟控制通路架构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endParaRPr lang="en-US" altLang="zh-CN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状态机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计数器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50695" y="1150620"/>
            <a:ext cx="7141845" cy="562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爱设计-1"/>
          <p:cNvSpPr/>
          <p:nvPr/>
        </p:nvSpPr>
        <p:spPr>
          <a:xfrm>
            <a:off x="0" y="0"/>
            <a:ext cx="12192000" cy="5402579"/>
          </a:xfrm>
          <a:prstGeom prst="rect">
            <a:avLst/>
          </a:prstGeom>
          <a:solidFill>
            <a:schemeClr val="accent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8" name="爱设计-2"/>
          <p:cNvSpPr/>
          <p:nvPr/>
        </p:nvSpPr>
        <p:spPr>
          <a:xfrm>
            <a:off x="164855" y="181434"/>
            <a:ext cx="476250" cy="4762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13" name="爱设计-3"/>
          <p:cNvCxnSpPr/>
          <p:nvPr/>
        </p:nvCxnSpPr>
        <p:spPr>
          <a:xfrm>
            <a:off x="295564" y="419559"/>
            <a:ext cx="214832" cy="0"/>
          </a:xfrm>
          <a:prstGeom prst="lin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15" name="爱设计-4"/>
          <p:cNvSpPr/>
          <p:nvPr/>
        </p:nvSpPr>
        <p:spPr>
          <a:xfrm rot="18900000">
            <a:off x="341365" y="344497"/>
            <a:ext cx="150124" cy="150124"/>
          </a:xfrm>
          <a:custGeom>
            <a:avLst/>
            <a:gdLst>
              <a:gd name="connsiteX0" fmla="*/ 0 w 252248"/>
              <a:gd name="connsiteY0" fmla="*/ 0 h 252248"/>
              <a:gd name="connsiteX1" fmla="*/ 252248 w 252248"/>
              <a:gd name="connsiteY1" fmla="*/ 0 h 252248"/>
              <a:gd name="connsiteX2" fmla="*/ 252248 w 252248"/>
              <a:gd name="connsiteY2" fmla="*/ 252248 h 252248"/>
              <a:gd name="connsiteX3" fmla="*/ 0 w 252248"/>
              <a:gd name="connsiteY3" fmla="*/ 252248 h 252248"/>
              <a:gd name="connsiteX4" fmla="*/ 0 w 252248"/>
              <a:gd name="connsiteY4" fmla="*/ 0 h 252248"/>
              <a:gd name="connsiteX0-1" fmla="*/ 0 w 252248"/>
              <a:gd name="connsiteY0-2" fmla="*/ 0 h 252248"/>
              <a:gd name="connsiteX1-3" fmla="*/ 252248 w 252248"/>
              <a:gd name="connsiteY1-4" fmla="*/ 0 h 252248"/>
              <a:gd name="connsiteX2-5" fmla="*/ 252248 w 252248"/>
              <a:gd name="connsiteY2-6" fmla="*/ 252248 h 252248"/>
              <a:gd name="connsiteX3-7" fmla="*/ 0 w 252248"/>
              <a:gd name="connsiteY3-8" fmla="*/ 252248 h 252248"/>
              <a:gd name="connsiteX4-9" fmla="*/ 91440 w 252248"/>
              <a:gd name="connsiteY4-10" fmla="*/ 91440 h 252248"/>
              <a:gd name="connsiteX0-11" fmla="*/ 252248 w 252248"/>
              <a:gd name="connsiteY0-12" fmla="*/ 0 h 252248"/>
              <a:gd name="connsiteX1-13" fmla="*/ 252248 w 252248"/>
              <a:gd name="connsiteY1-14" fmla="*/ 252248 h 252248"/>
              <a:gd name="connsiteX2-15" fmla="*/ 0 w 252248"/>
              <a:gd name="connsiteY2-16" fmla="*/ 252248 h 252248"/>
              <a:gd name="connsiteX3-17" fmla="*/ 91440 w 252248"/>
              <a:gd name="connsiteY3-18" fmla="*/ 91440 h 252248"/>
              <a:gd name="connsiteX0-19" fmla="*/ 252248 w 252248"/>
              <a:gd name="connsiteY0-20" fmla="*/ 0 h 252248"/>
              <a:gd name="connsiteX1-21" fmla="*/ 252248 w 252248"/>
              <a:gd name="connsiteY1-22" fmla="*/ 252248 h 252248"/>
              <a:gd name="connsiteX2-23" fmla="*/ 0 w 252248"/>
              <a:gd name="connsiteY2-24" fmla="*/ 252248 h 2522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爱设计-5"/>
          <p:cNvSpPr txBox="1"/>
          <p:nvPr/>
        </p:nvSpPr>
        <p:spPr>
          <a:xfrm>
            <a:off x="866775" y="165735"/>
            <a:ext cx="5866130" cy="492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时钟控制通路模块</a:t>
            </a:r>
            <a:r>
              <a:rPr lang="en-US" altLang="zh-CN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- </a:t>
            </a:r>
            <a:r>
              <a:rPr lang="zh-CN" altLang="en-US" spc="0" dirty="0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波形</a:t>
            </a:r>
            <a:endParaRPr lang="zh-CN" altLang="en-US" spc="0" dirty="0">
              <a:solidFill>
                <a:schemeClr val="tx1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8305" y="1113790"/>
            <a:ext cx="11353165" cy="4391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8891176d-8b80-46bf-a2bd-4288aa8b1f9d}"/>
  <p:tag name="TABLE_ENDDRAG_ORIGIN_RECT" val="755*140"/>
  <p:tag name="TABLE_ENDDRAG_RECT" val="147*344*755*14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a52e584c-8ca9-4a48-bb37-f01ff236d1af"/>
  <p:tag name="COMMONDATA" val="eyJoZGlkIjoiNDhlZDQwNjlhYzc0MWMwMjJjYTY4MTAxYTM5Y2ZmNT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橙红蓝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FF5301"/>
      </a:accent1>
      <a:accent2>
        <a:srgbClr val="2A3972"/>
      </a:accent2>
      <a:accent3>
        <a:srgbClr val="FFF7F2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WPS 演示</Application>
  <PresentationFormat>宽屏</PresentationFormat>
  <Paragraphs>154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宋体</vt:lpstr>
      <vt:lpstr>Wingdings</vt:lpstr>
      <vt:lpstr>阿里巴巴普惠体 2.0 35 Thin</vt:lpstr>
      <vt:lpstr>仿宋</vt:lpstr>
      <vt:lpstr>OPPOSans H</vt:lpstr>
      <vt:lpstr>阿里巴巴普惠体 2.0 95 ExtraBold</vt:lpstr>
      <vt:lpstr>OPPOSans B</vt:lpstr>
      <vt:lpstr>阿里巴巴普惠体 2.0 45 Light</vt:lpstr>
      <vt:lpstr>Arial</vt:lpstr>
      <vt:lpstr>微软雅黑</vt:lpstr>
      <vt:lpstr>OPPOSans L</vt:lpstr>
      <vt:lpstr>JetBrains Mono</vt:lpstr>
      <vt:lpstr>Arial Unicode MS</vt:lpstr>
      <vt:lpstr>等线</vt:lpstr>
      <vt:lpstr>阿里巴巴普惠体 2.0 105 Heavy</vt:lpstr>
      <vt:lpstr>Calibri</vt:lpstr>
      <vt:lpstr>Office 主题​​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陈</cp:lastModifiedBy>
  <cp:revision>194</cp:revision>
  <dcterms:created xsi:type="dcterms:W3CDTF">2021-08-04T08:06:00Z</dcterms:created>
  <dcterms:modified xsi:type="dcterms:W3CDTF">2023-01-13T15:43:24Z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8157AC81D5A2476297E54CB176BACDA0</vt:lpwstr>
  </property>
  <property fmtid="{D5CDD505-2E9C-101B-9397-08002B2CF9AE}" pid="3" name="KSOProductBuildVer">
    <vt:lpwstr>2052-11.1.0.13703</vt:lpwstr>
  </property>
</Properties>
</file>